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1F064D-7C87-4340-9767-402D1DD1D032}" type="datetimeFigureOut">
              <a:rPr lang="en-US" smtClean="0"/>
              <a:pPr/>
              <a:t>5/3/2010</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31C923-0C88-4660-9D4E-0E6DC2140D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074420" y="479864"/>
            <a:ext cx="5554980" cy="1962912"/>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074420" y="2466752"/>
            <a:ext cx="5554980" cy="23368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6444258-02F2-4C1D-80DC-FB411B0CDEDC}" type="slidenum">
              <a:rPr lang="en-US" smtClean="0"/>
              <a:pPr/>
              <a:t>‹#›</a:t>
            </a:fld>
            <a:endParaRPr lang="en-US"/>
          </a:p>
        </p:txBody>
      </p:sp>
      <p:sp>
        <p:nvSpPr>
          <p:cNvPr id="8" name="Oval 7"/>
          <p:cNvSpPr/>
          <p:nvPr/>
        </p:nvSpPr>
        <p:spPr>
          <a:xfrm>
            <a:off x="691075" y="1885069"/>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867882" y="1793355"/>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444258-02F2-4C1D-80DC-FB411B0CDEDC}"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3500" y="366186"/>
            <a:ext cx="1371600" cy="7802033"/>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57250" y="366188"/>
            <a:ext cx="41719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444258-02F2-4C1D-80DC-FB411B0CDEDC}"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444258-02F2-4C1D-80DC-FB411B0CDEDC}"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712168" y="-72"/>
            <a:ext cx="5143500"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1933794" y="3467100"/>
            <a:ext cx="4800600" cy="3048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933794" y="1422400"/>
            <a:ext cx="4800600" cy="2012949"/>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444258-02F2-4C1D-80DC-FB411B0CDEDC}" type="slidenum">
              <a:rPr lang="en-US" smtClean="0"/>
              <a:pPr/>
              <a:t>‹#›</a:t>
            </a:fld>
            <a:endParaRPr lang="en-US"/>
          </a:p>
        </p:txBody>
      </p:sp>
      <p:sp>
        <p:nvSpPr>
          <p:cNvPr id="10" name="Rectangle 9"/>
          <p:cNvSpPr/>
          <p:nvPr/>
        </p:nvSpPr>
        <p:spPr bwMode="invGray">
          <a:xfrm>
            <a:off x="1714500" y="0"/>
            <a:ext cx="57150"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29241" y="3752875"/>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806048" y="3661160"/>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76706" y="365760"/>
            <a:ext cx="5623560"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07670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95706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444258-02F2-4C1D-80DC-FB411B0CDEDC}"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6880448"/>
            <a:ext cx="6172200" cy="1524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9758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9758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444258-02F2-4C1D-80DC-FB411B0CDEDC}"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76706" y="365760"/>
            <a:ext cx="5623560" cy="1524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6444258-02F2-4C1D-80DC-FB411B0CDEDC}"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761238" y="0"/>
            <a:ext cx="6096762" cy="9144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6444258-02F2-4C1D-80DC-FB411B0CDEDC}" type="slidenum">
              <a:rPr lang="en-US" smtClean="0"/>
              <a:pPr/>
              <a:t>‹#›</a:t>
            </a:fld>
            <a:endParaRPr lang="en-US"/>
          </a:p>
        </p:txBody>
      </p:sp>
      <p:sp>
        <p:nvSpPr>
          <p:cNvPr id="6" name="Rectangle 5"/>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289037"/>
            <a:ext cx="2857500" cy="154940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875952"/>
            <a:ext cx="2857500" cy="931333"/>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1"/>
            <a:ext cx="6115050" cy="532341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444258-02F2-4C1D-80DC-FB411B0CDEDC}"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15172" y="1422400"/>
            <a:ext cx="2057400" cy="26416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114E6B9-18C8-4AEA-9256-63BA7C2AB394}" type="datetimeFigureOut">
              <a:rPr lang="en-US" smtClean="0"/>
              <a:pPr/>
              <a:t>5/3/2010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444258-02F2-4C1D-80DC-FB411B0CDEDC}" type="slidenum">
              <a:rPr lang="en-US" smtClean="0"/>
              <a:pPr/>
              <a:t>‹#›</a:t>
            </a:fld>
            <a:endParaRPr lang="en-US"/>
          </a:p>
        </p:txBody>
      </p:sp>
      <p:sp>
        <p:nvSpPr>
          <p:cNvPr id="8" name="Rectangle 7"/>
          <p:cNvSpPr/>
          <p:nvPr/>
        </p:nvSpPr>
        <p:spPr>
          <a:xfrm>
            <a:off x="571500" y="1422400"/>
            <a:ext cx="3429000" cy="6096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628650" y="1524005"/>
            <a:ext cx="3314700" cy="468604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297544" y="1272455"/>
            <a:ext cx="514350"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3752750" y="1249048"/>
            <a:ext cx="486918"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628650" y="6400800"/>
            <a:ext cx="3314700" cy="1016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11945" y="-1087896"/>
            <a:ext cx="1229165" cy="2185183"/>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26613" y="28137"/>
            <a:ext cx="1276643" cy="2269588"/>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37161" y="1406770"/>
            <a:ext cx="844288" cy="1470165"/>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759655" y="-72"/>
            <a:ext cx="6098345"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076706" y="366184"/>
            <a:ext cx="5623560" cy="1524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076706" y="1930400"/>
            <a:ext cx="5623560" cy="64008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2686050" y="8407400"/>
            <a:ext cx="1600200" cy="6350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114E6B9-18C8-4AEA-9256-63BA7C2AB394}" type="datetimeFigureOut">
              <a:rPr lang="en-US" smtClean="0"/>
              <a:pPr/>
              <a:t>5/3/2010</a:t>
            </a:fld>
            <a:endParaRPr lang="en-US"/>
          </a:p>
        </p:txBody>
      </p:sp>
      <p:sp>
        <p:nvSpPr>
          <p:cNvPr id="10" name="Footer Placeholder 9"/>
          <p:cNvSpPr>
            <a:spLocks noGrp="1"/>
          </p:cNvSpPr>
          <p:nvPr>
            <p:ph type="ftr" sz="quarter" idx="3"/>
          </p:nvPr>
        </p:nvSpPr>
        <p:spPr>
          <a:xfrm>
            <a:off x="4286250" y="8407400"/>
            <a:ext cx="2171700" cy="6350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6460236" y="8407400"/>
            <a:ext cx="342900" cy="6350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6444258-02F2-4C1D-80DC-FB411B0CDEDC}" type="slidenum">
              <a:rPr lang="en-US" smtClean="0"/>
              <a:pPr/>
              <a:t>‹#›</a:t>
            </a:fld>
            <a:endParaRPr lang="en-US"/>
          </a:p>
        </p:txBody>
      </p:sp>
      <p:sp>
        <p:nvSpPr>
          <p:cNvPr id="15" name="Rectangle 14"/>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PASSION FOR SCIENCE</a:t>
            </a:r>
            <a:endParaRPr lang="en-US" dirty="0"/>
          </a:p>
        </p:txBody>
      </p:sp>
      <p:sp>
        <p:nvSpPr>
          <p:cNvPr id="3" name="Subtitle 2"/>
          <p:cNvSpPr>
            <a:spLocks noGrp="1"/>
          </p:cNvSpPr>
          <p:nvPr>
            <p:ph type="subTitle" idx="1"/>
          </p:nvPr>
        </p:nvSpPr>
        <p:spPr/>
        <p:txBody>
          <a:bodyPr/>
          <a:lstStyle/>
          <a:p>
            <a:r>
              <a:rPr lang="en-US" dirty="0" smtClean="0">
                <a:solidFill>
                  <a:schemeClr val="tx2">
                    <a:lumMod val="60000"/>
                    <a:lumOff val="40000"/>
                  </a:schemeClr>
                </a:solidFill>
                <a:latin typeface="Algerian" pitchFamily="82" charset="0"/>
              </a:rPr>
              <a:t>By </a:t>
            </a:r>
            <a:r>
              <a:rPr lang="en-US" dirty="0" err="1" smtClean="0">
                <a:solidFill>
                  <a:schemeClr val="tx2">
                    <a:lumMod val="60000"/>
                    <a:lumOff val="40000"/>
                  </a:schemeClr>
                </a:solidFill>
                <a:latin typeface="Algerian" pitchFamily="82" charset="0"/>
              </a:rPr>
              <a:t>Basant</a:t>
            </a:r>
            <a:r>
              <a:rPr lang="en-US" dirty="0" smtClean="0">
                <a:solidFill>
                  <a:schemeClr val="tx2">
                    <a:lumMod val="60000"/>
                    <a:lumOff val="40000"/>
                  </a:schemeClr>
                </a:solidFill>
                <a:latin typeface="Algerian" pitchFamily="82" charset="0"/>
              </a:rPr>
              <a:t> Ali</a:t>
            </a:r>
            <a:endParaRPr lang="en-US" dirty="0">
              <a:solidFill>
                <a:schemeClr val="tx2">
                  <a:lumMod val="60000"/>
                  <a:lumOff val="40000"/>
                </a:schemeClr>
              </a:solidFill>
              <a:latin typeface="Algerian" pitchFamily="82" charset="0"/>
            </a:endParaRPr>
          </a:p>
        </p:txBody>
      </p:sp>
      <p:sp>
        <p:nvSpPr>
          <p:cNvPr id="4" name="Footer Placeholder 3"/>
          <p:cNvSpPr>
            <a:spLocks noGrp="1"/>
          </p:cNvSpPr>
          <p:nvPr>
            <p:ph type="ftr" sz="quarter" idx="11"/>
          </p:nvPr>
        </p:nvSpPr>
        <p:spPr/>
        <p:txBody>
          <a:bodyPr/>
          <a:lstStyle/>
          <a:p>
            <a:r>
              <a:rPr lang="en-US" smtClean="0"/>
              <a:t>5/1/2010</a:t>
            </a:r>
            <a:endParaRPr lang="en-US"/>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6706" y="366184"/>
            <a:ext cx="66294" cy="45719"/>
          </a:xfrm>
        </p:spPr>
        <p:txBody>
          <a:bodyPr>
            <a:normAutofit fontScale="90000"/>
          </a:bodyPr>
          <a:lstStyle/>
          <a:p>
            <a:endParaRPr lang="en-US" dirty="0"/>
          </a:p>
        </p:txBody>
      </p:sp>
      <p:sp>
        <p:nvSpPr>
          <p:cNvPr id="5" name="Content Placeholder 4"/>
          <p:cNvSpPr>
            <a:spLocks noGrp="1"/>
          </p:cNvSpPr>
          <p:nvPr>
            <p:ph idx="1"/>
          </p:nvPr>
        </p:nvSpPr>
        <p:spPr>
          <a:xfrm>
            <a:off x="762000" y="0"/>
            <a:ext cx="6096000" cy="9144000"/>
          </a:xfrm>
        </p:spPr>
        <p:txBody>
          <a:bodyPr>
            <a:normAutofit/>
          </a:bodyPr>
          <a:lstStyle/>
          <a:p>
            <a:pPr>
              <a:lnSpc>
                <a:spcPct val="150000"/>
              </a:lnSpc>
              <a:buNone/>
            </a:pPr>
            <a:r>
              <a:rPr lang="en-US" sz="2000" dirty="0" smtClean="0"/>
              <a:t>Science isn’t to study things, or remind it  and just get results but that is called “</a:t>
            </a:r>
            <a:r>
              <a:rPr lang="en-US" sz="2000" dirty="0" smtClean="0"/>
              <a:t>studying”, </a:t>
            </a:r>
            <a:r>
              <a:rPr lang="en-US" sz="2000" dirty="0" smtClean="0"/>
              <a:t>studying leads to deaf results out of life .the student may reach far away in studying but still not feeling good or satisfy .that’s because studying is taking  things as it is  and getting definite results .that’s just like the bird stands on electrical cable  using one leg it doesn’t know the real reason ,it just know that is what suppose to happen ,and like ants or bees  doing their job at life  for surviving  this job itself is out of life or happiness or real science .Student  just do what is suppose to do to reach common result  without feeling the science or adding any new.</a:t>
            </a:r>
          </a:p>
          <a:p>
            <a:pPr>
              <a:lnSpc>
                <a:spcPct val="150000"/>
              </a:lnSpc>
              <a:buNone/>
            </a:pPr>
            <a:r>
              <a:rPr lang="en-US" sz="2000" dirty="0" smtClean="0"/>
              <a:t>The science is the purpose of creating the human ,and it is the difference between human and animal ..</a:t>
            </a:r>
          </a:p>
          <a:p>
            <a:pPr>
              <a:lnSpc>
                <a:spcPct val="150000"/>
              </a:lnSpc>
              <a:buNone/>
            </a:pPr>
            <a:r>
              <a:rPr lang="en-US" sz="2000" dirty="0" smtClean="0"/>
              <a:t>Science is the need for knowledge ,for asking the question </a:t>
            </a:r>
            <a:r>
              <a:rPr lang="en-US" sz="2000" dirty="0" smtClean="0">
                <a:solidFill>
                  <a:schemeClr val="accent4">
                    <a:lumMod val="75000"/>
                  </a:schemeClr>
                </a:solidFill>
              </a:rPr>
              <a:t>WHY???</a:t>
            </a:r>
            <a:r>
              <a:rPr lang="en-US" sz="2000" dirty="0" smtClean="0">
                <a:solidFill>
                  <a:schemeClr val="tx1">
                    <a:lumMod val="95000"/>
                    <a:lumOff val="5000"/>
                  </a:schemeClr>
                </a:solidFill>
              </a:rPr>
              <a:t> And trying no matter what happen to answer that question…</a:t>
            </a:r>
          </a:p>
          <a:p>
            <a:pPr>
              <a:lnSpc>
                <a:spcPct val="150000"/>
              </a:lnSpc>
              <a:buNone/>
            </a:pPr>
            <a:r>
              <a:rPr lang="en-US" sz="2000" dirty="0" smtClean="0">
                <a:solidFill>
                  <a:schemeClr val="tx1">
                    <a:lumMod val="95000"/>
                    <a:lumOff val="5000"/>
                  </a:schemeClr>
                </a:solidFill>
              </a:rPr>
              <a:t>Science is passing between books looking ,admiring</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76706" y="228600"/>
            <a:ext cx="66294" cy="137584"/>
          </a:xfrm>
        </p:spPr>
        <p:txBody>
          <a:bodyPr>
            <a:normAutofit fontScale="90000"/>
          </a:bodyPr>
          <a:lstStyle/>
          <a:p>
            <a:endParaRPr lang="en-US" dirty="0"/>
          </a:p>
        </p:txBody>
      </p:sp>
      <p:sp>
        <p:nvSpPr>
          <p:cNvPr id="3" name="Content Placeholder 2"/>
          <p:cNvSpPr>
            <a:spLocks noGrp="1"/>
          </p:cNvSpPr>
          <p:nvPr>
            <p:ph idx="1"/>
          </p:nvPr>
        </p:nvSpPr>
        <p:spPr>
          <a:xfrm>
            <a:off x="762000" y="0"/>
            <a:ext cx="6096000" cy="9144000"/>
          </a:xfrm>
        </p:spPr>
        <p:txBody>
          <a:bodyPr>
            <a:normAutofit/>
          </a:bodyPr>
          <a:lstStyle/>
          <a:p>
            <a:pPr>
              <a:lnSpc>
                <a:spcPct val="150000"/>
              </a:lnSpc>
              <a:buNone/>
            </a:pPr>
            <a:r>
              <a:rPr lang="en-US" sz="2000" dirty="0" smtClean="0"/>
              <a:t>what others have done , you look at the books what ever it’s subject , look at its pages  may be you wont read it all but you just want to know what it’s about ,you want to know if </a:t>
            </a:r>
            <a:r>
              <a:rPr lang="en-US" sz="2000" dirty="0" smtClean="0"/>
              <a:t>there is </a:t>
            </a:r>
            <a:r>
              <a:rPr lang="en-US" sz="2000" dirty="0" smtClean="0"/>
              <a:t>some thing you don’t know yet  ,if there is new kind of science .you walk between shelves hopping to read all books  of all subjects to form a complete strong building of  different sciences ,the only thing that lead you then is your passion for science .</a:t>
            </a:r>
          </a:p>
          <a:p>
            <a:pPr>
              <a:lnSpc>
                <a:spcPct val="150000"/>
              </a:lnSpc>
              <a:buNone/>
            </a:pPr>
            <a:r>
              <a:rPr lang="en-US" sz="2000" dirty="0" smtClean="0"/>
              <a:t>This is the way by which great scientists where born ,when we talk about making new kind of science ,we just see scientists that turned the earth  and visited as much different place as possible just to know one little piece of information .they didn’t want money or power just made all of that to know  and gain knowledge .</a:t>
            </a:r>
          </a:p>
          <a:p>
            <a:pPr>
              <a:lnSpc>
                <a:spcPct val="150000"/>
              </a:lnSpc>
              <a:buNone/>
            </a:pPr>
            <a:r>
              <a:rPr lang="en-US" sz="2000" dirty="0" smtClean="0"/>
              <a:t>We can see Japer Ben </a:t>
            </a:r>
            <a:r>
              <a:rPr lang="en-US" sz="2000" dirty="0" err="1" smtClean="0"/>
              <a:t>Haiian</a:t>
            </a:r>
            <a:r>
              <a:rPr lang="en-US" sz="2000" dirty="0" smtClean="0"/>
              <a:t>  the father of chemistry ,he visited lots of countries and he wasn’t only a scientist of chemistry but  also  he wrote great books </a:t>
            </a:r>
            <a:endParaRPr lang="en-US" sz="20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706" y="366184"/>
            <a:ext cx="142494" cy="243416"/>
          </a:xfrm>
        </p:spPr>
        <p:txBody>
          <a:bodyPr>
            <a:normAutofit fontScale="90000"/>
          </a:bodyPr>
          <a:lstStyle/>
          <a:p>
            <a:endParaRPr lang="en-US" dirty="0"/>
          </a:p>
        </p:txBody>
      </p:sp>
      <p:sp>
        <p:nvSpPr>
          <p:cNvPr id="3" name="Content Placeholder 2"/>
          <p:cNvSpPr>
            <a:spLocks noGrp="1"/>
          </p:cNvSpPr>
          <p:nvPr>
            <p:ph idx="1"/>
          </p:nvPr>
        </p:nvSpPr>
        <p:spPr>
          <a:xfrm>
            <a:off x="762000" y="0"/>
            <a:ext cx="6096000" cy="9144000"/>
          </a:xfrm>
        </p:spPr>
        <p:txBody>
          <a:bodyPr>
            <a:normAutofit/>
          </a:bodyPr>
          <a:lstStyle/>
          <a:p>
            <a:pPr>
              <a:lnSpc>
                <a:spcPct val="150000"/>
              </a:lnSpc>
              <a:buNone/>
            </a:pPr>
            <a:r>
              <a:rPr lang="en-US" sz="2000" dirty="0" smtClean="0"/>
              <a:t>In botany , pharmacy and </a:t>
            </a:r>
            <a:r>
              <a:rPr lang="en-US" sz="2000" dirty="0" smtClean="0"/>
              <a:t>toxicology</a:t>
            </a:r>
            <a:r>
              <a:rPr lang="en-US" sz="2000" dirty="0" smtClean="0"/>
              <a:t> </a:t>
            </a:r>
            <a:r>
              <a:rPr lang="en-US" sz="2000" dirty="0" smtClean="0"/>
              <a:t>and other kinds of sciences .When we talk about Darwin we see that his </a:t>
            </a:r>
            <a:r>
              <a:rPr lang="en-US" sz="2000" dirty="0" smtClean="0"/>
              <a:t>real </a:t>
            </a:r>
            <a:r>
              <a:rPr lang="en-US" sz="2000" dirty="0" smtClean="0"/>
              <a:t>scientific life began </a:t>
            </a:r>
            <a:r>
              <a:rPr lang="en-US" sz="2000" dirty="0" smtClean="0"/>
              <a:t>with </a:t>
            </a:r>
            <a:r>
              <a:rPr lang="en-US" sz="2000" smtClean="0"/>
              <a:t>his journey on </a:t>
            </a:r>
            <a:r>
              <a:rPr lang="en-US" sz="2000" dirty="0" smtClean="0"/>
              <a:t>HMS </a:t>
            </a:r>
            <a:r>
              <a:rPr lang="en-US" sz="2000" dirty="0" err="1" smtClean="0"/>
              <a:t>bigel</a:t>
            </a:r>
            <a:r>
              <a:rPr lang="en-US" sz="2000" dirty="0" smtClean="0"/>
              <a:t> as he visited 18  places.</a:t>
            </a:r>
          </a:p>
          <a:p>
            <a:pPr>
              <a:lnSpc>
                <a:spcPct val="150000"/>
              </a:lnSpc>
              <a:buNone/>
            </a:pPr>
            <a:r>
              <a:rPr lang="en-US" sz="2000" dirty="0" smtClean="0"/>
              <a:t>Those scientists didn’t lead them but their love to science and knowledge …for  us to make real scientists  we should develop their passion for science  that is what really show us as humans but this deaf study wont make any development ..</a:t>
            </a:r>
          </a:p>
          <a:p>
            <a:pPr>
              <a:lnSpc>
                <a:spcPct val="150000"/>
              </a:lnSpc>
              <a:buFont typeface="Wingdings" pitchFamily="2" charset="2"/>
              <a:buChar char="v"/>
            </a:pPr>
            <a:r>
              <a:rPr lang="en-US" sz="2000" dirty="0" smtClean="0"/>
              <a:t>I see that the purpose of our readings and college is to prove that it’s wrong or to develop it ,but leaving things as it is means that it’s the end of life….</a:t>
            </a:r>
            <a:endParaRPr lang="en-US" sz="20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TotalTime>
  <Words>494</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Solstice</vt:lpstr>
      <vt:lpstr>PASSION FOR SCIENCE</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PASSION FOR SCIENCE</dc:title>
  <dc:creator>BASANT</dc:creator>
  <cp:lastModifiedBy>BASANT</cp:lastModifiedBy>
  <cp:revision>5</cp:revision>
  <dcterms:created xsi:type="dcterms:W3CDTF">2010-05-01T15:43:13Z</dcterms:created>
  <dcterms:modified xsi:type="dcterms:W3CDTF">2010-05-03T15:36:52Z</dcterms:modified>
</cp:coreProperties>
</file>