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6" r:id="rId2"/>
    <p:sldId id="257" r:id="rId3"/>
    <p:sldId id="258"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C2BA83-8AD9-4290-8473-95E97CE32631}" type="datetimeFigureOut">
              <a:rPr lang="en-US" smtClean="0"/>
              <a:pPr/>
              <a:t>5/3/2010</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D6337D-DA8F-4D74-9184-5C89B0E630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385762" y="713320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285750" y="6471216"/>
            <a:ext cx="6343650" cy="1629833"/>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285750" y="5181600"/>
            <a:ext cx="6343650" cy="12192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365EE39-F053-4526-A958-F4A115D2AE9D}" type="datetimeFigureOut">
              <a:rPr lang="en-US" smtClean="0"/>
              <a:pPr/>
              <a:t>5/3/2010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6172200" y="8631936"/>
            <a:ext cx="569214" cy="329184"/>
          </a:xfrm>
        </p:spPr>
        <p:txBody>
          <a:bodyPr/>
          <a:lstStyle/>
          <a:p>
            <a:fld id="{6B0E94A3-E3DA-496D-A85F-375A71CAA496}"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65EE39-F053-4526-A958-F4A115D2AE9D}"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E94A3-E3DA-496D-A85F-375A71CAA496}"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3500" y="732369"/>
            <a:ext cx="137160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732369"/>
            <a:ext cx="468630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65EE39-F053-4526-A958-F4A115D2AE9D}"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E94A3-E3DA-496D-A85F-375A71CAA496}"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365EE39-F053-4526-A958-F4A115D2AE9D}" type="datetimeFigureOut">
              <a:rPr lang="en-US" smtClean="0"/>
              <a:pPr/>
              <a:t>5/3/2010</a:t>
            </a:fld>
            <a:endParaRPr lang="en-US"/>
          </a:p>
        </p:txBody>
      </p:sp>
      <p:sp>
        <p:nvSpPr>
          <p:cNvPr id="19" name="Footer Placeholder 18"/>
          <p:cNvSpPr>
            <a:spLocks noGrp="1"/>
          </p:cNvSpPr>
          <p:nvPr>
            <p:ph type="ftr" sz="quarter" idx="11"/>
          </p:nvPr>
        </p:nvSpPr>
        <p:spPr>
          <a:xfrm>
            <a:off x="2686050" y="101601"/>
            <a:ext cx="2171700" cy="385233"/>
          </a:xfrm>
        </p:spPr>
        <p:txBody>
          <a:bodyPr/>
          <a:lstStyle/>
          <a:p>
            <a:endParaRPr lang="en-US"/>
          </a:p>
        </p:txBody>
      </p:sp>
      <p:sp>
        <p:nvSpPr>
          <p:cNvPr id="16" name="Slide Number Placeholder 15"/>
          <p:cNvSpPr>
            <a:spLocks noGrp="1"/>
          </p:cNvSpPr>
          <p:nvPr>
            <p:ph type="sldNum" sz="quarter" idx="12"/>
          </p:nvPr>
        </p:nvSpPr>
        <p:spPr>
          <a:xfrm>
            <a:off x="6172200" y="8631936"/>
            <a:ext cx="569214" cy="329184"/>
          </a:xfrm>
        </p:spPr>
        <p:txBody>
          <a:bodyPr/>
          <a:lstStyle/>
          <a:p>
            <a:fld id="{6B0E94A3-E3DA-496D-A85F-375A71CAA496}"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385762" y="459320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285750" y="2235200"/>
            <a:ext cx="6343650" cy="16256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365EE39-F053-4526-A958-F4A115D2AE9D}" type="datetimeFigureOut">
              <a:rPr lang="en-US" smtClean="0"/>
              <a:pPr/>
              <a:t>5/3/2010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B0E94A3-E3DA-496D-A85F-375A71CAA496}" type="slidenum">
              <a:rPr lang="en-US" smtClean="0"/>
              <a:pPr/>
              <a:t>‹#›</a:t>
            </a:fld>
            <a:endParaRPr lang="en-US"/>
          </a:p>
        </p:txBody>
      </p:sp>
      <p:sp>
        <p:nvSpPr>
          <p:cNvPr id="8" name="Title 7"/>
          <p:cNvSpPr>
            <a:spLocks noGrp="1"/>
          </p:cNvSpPr>
          <p:nvPr>
            <p:ph type="title"/>
          </p:nvPr>
        </p:nvSpPr>
        <p:spPr>
          <a:xfrm>
            <a:off x="135356" y="3929447"/>
            <a:ext cx="6515100" cy="1579767"/>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226314" y="609600"/>
            <a:ext cx="6515100" cy="1121664"/>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228600" y="2133600"/>
            <a:ext cx="3143250" cy="62992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3486150" y="2133600"/>
            <a:ext cx="3257550" cy="62992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365EE39-F053-4526-A958-F4A115D2AE9D}" type="datetimeFigureOut">
              <a:rPr lang="en-US" smtClean="0"/>
              <a:pPr/>
              <a:t>5/3/2010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B0E94A3-E3DA-496D-A85F-375A71CAA496}"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228600" y="7213600"/>
            <a:ext cx="6457950" cy="1176867"/>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11083" y="889000"/>
            <a:ext cx="3217917" cy="853016"/>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3483769" y="889000"/>
            <a:ext cx="3219181" cy="853016"/>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11083" y="1754717"/>
            <a:ext cx="3217917"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3486548" y="1754717"/>
            <a:ext cx="3216402"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365EE39-F053-4526-A958-F4A115D2AE9D}"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172200" y="8636000"/>
            <a:ext cx="571500" cy="329184"/>
          </a:xfrm>
        </p:spPr>
        <p:txBody>
          <a:bodyPr/>
          <a:lstStyle/>
          <a:p>
            <a:fld id="{6B0E94A3-E3DA-496D-A85F-375A71CAA496}" type="slidenum">
              <a:rPr lang="en-US" smtClean="0"/>
              <a:pPr/>
              <a:t>‹#›</a:t>
            </a:fld>
            <a:endParaRPr lang="en-US"/>
          </a:p>
        </p:txBody>
      </p:sp>
      <p:sp>
        <p:nvSpPr>
          <p:cNvPr id="11" name="Straight Connector 10"/>
          <p:cNvSpPr>
            <a:spLocks noChangeShapeType="1"/>
          </p:cNvSpPr>
          <p:nvPr/>
        </p:nvSpPr>
        <p:spPr bwMode="auto">
          <a:xfrm>
            <a:off x="385762" y="8026401"/>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226314" y="609600"/>
            <a:ext cx="6515100" cy="1121664"/>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365EE39-F053-4526-A958-F4A115D2AE9D}" type="datetimeFigureOut">
              <a:rPr lang="en-US" smtClean="0"/>
              <a:pPr/>
              <a:t>5/3/2010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E94A3-E3DA-496D-A85F-375A71CAA496}"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365EE39-F053-4526-A958-F4A115D2AE9D}" type="datetimeFigureOut">
              <a:rPr lang="en-US" smtClean="0"/>
              <a:pPr/>
              <a:t>5/3/2010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E94A3-E3DA-496D-A85F-375A71CAA496}"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385762" y="779882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342900" y="7315200"/>
            <a:ext cx="6343650" cy="694267"/>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342900" y="812800"/>
            <a:ext cx="2256235" cy="64008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2681287" y="812800"/>
            <a:ext cx="4005263" cy="64008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365EE39-F053-4526-A958-F4A115D2AE9D}" type="datetimeFigureOut">
              <a:rPr lang="en-US" smtClean="0"/>
              <a:pPr/>
              <a:t>5/3/2010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E94A3-E3DA-496D-A85F-375A71CAA496}"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2628900" y="822179"/>
            <a:ext cx="3771900" cy="48768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365EE39-F053-4526-A958-F4A115D2AE9D}"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B0E94A3-E3DA-496D-A85F-375A71CAA496}" type="slidenum">
              <a:rPr lang="en-US" smtClean="0"/>
              <a:pPr/>
              <a:t>‹#›</a:t>
            </a:fld>
            <a:endParaRPr lang="en-US"/>
          </a:p>
        </p:txBody>
      </p:sp>
      <p:sp>
        <p:nvSpPr>
          <p:cNvPr id="17" name="Title 16"/>
          <p:cNvSpPr>
            <a:spLocks noGrp="1"/>
          </p:cNvSpPr>
          <p:nvPr>
            <p:ph type="title"/>
          </p:nvPr>
        </p:nvSpPr>
        <p:spPr>
          <a:xfrm>
            <a:off x="285750" y="6658347"/>
            <a:ext cx="4400550" cy="696384"/>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285750" y="7377624"/>
            <a:ext cx="4400550" cy="1024467"/>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385762" y="1401198"/>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228600" y="2072217"/>
            <a:ext cx="6515100" cy="6034617"/>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4857750" y="101601"/>
            <a:ext cx="1885950" cy="385233"/>
          </a:xfrm>
          <a:prstGeom prst="rect">
            <a:avLst/>
          </a:prstGeom>
        </p:spPr>
        <p:txBody>
          <a:bodyPr vert="horz"/>
          <a:lstStyle>
            <a:lvl1pPr algn="l" eaLnBrk="1" latinLnBrk="0" hangingPunct="1">
              <a:defRPr kumimoji="0" sz="1200">
                <a:solidFill>
                  <a:schemeClr val="accent1">
                    <a:shade val="75000"/>
                  </a:schemeClr>
                </a:solidFill>
              </a:defRPr>
            </a:lvl1pPr>
          </a:lstStyle>
          <a:p>
            <a:fld id="{F365EE39-F053-4526-A958-F4A115D2AE9D}" type="datetimeFigureOut">
              <a:rPr lang="en-US" smtClean="0"/>
              <a:pPr/>
              <a:t>5/3/2010</a:t>
            </a:fld>
            <a:endParaRPr lang="en-US"/>
          </a:p>
        </p:txBody>
      </p:sp>
      <p:sp>
        <p:nvSpPr>
          <p:cNvPr id="28" name="Footer Placeholder 27"/>
          <p:cNvSpPr>
            <a:spLocks noGrp="1"/>
          </p:cNvSpPr>
          <p:nvPr>
            <p:ph type="ftr" sz="quarter" idx="3"/>
          </p:nvPr>
        </p:nvSpPr>
        <p:spPr>
          <a:xfrm>
            <a:off x="2343150" y="101601"/>
            <a:ext cx="2514600" cy="385233"/>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6172200" y="8636001"/>
            <a:ext cx="571500" cy="325967"/>
          </a:xfrm>
          <a:prstGeom prst="rect">
            <a:avLst/>
          </a:prstGeom>
        </p:spPr>
        <p:txBody>
          <a:bodyPr vert="horz"/>
          <a:lstStyle>
            <a:lvl1pPr algn="r" eaLnBrk="1" latinLnBrk="0" hangingPunct="1">
              <a:defRPr kumimoji="0" sz="1200">
                <a:solidFill>
                  <a:schemeClr val="accent1">
                    <a:shade val="75000"/>
                  </a:schemeClr>
                </a:solidFill>
              </a:defRPr>
            </a:lvl1pPr>
          </a:lstStyle>
          <a:p>
            <a:fld id="{6B0E94A3-E3DA-496D-A85F-375A71CAA496}" type="slidenum">
              <a:rPr lang="en-US" smtClean="0"/>
              <a:pPr/>
              <a:t>‹#›</a:t>
            </a:fld>
            <a:endParaRPr lang="en-US"/>
          </a:p>
        </p:txBody>
      </p:sp>
      <p:sp>
        <p:nvSpPr>
          <p:cNvPr id="10" name="Title Placeholder 9"/>
          <p:cNvSpPr>
            <a:spLocks noGrp="1"/>
          </p:cNvSpPr>
          <p:nvPr>
            <p:ph type="title"/>
          </p:nvPr>
        </p:nvSpPr>
        <p:spPr>
          <a:xfrm>
            <a:off x="228600" y="609600"/>
            <a:ext cx="6515100" cy="11176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385762" y="1401198"/>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385762" y="1410649"/>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ALIENS</a:t>
            </a:r>
            <a:endParaRPr lang="en-US" dirty="0"/>
          </a:p>
        </p:txBody>
      </p:sp>
      <p:sp>
        <p:nvSpPr>
          <p:cNvPr id="3" name="Subtitle 2"/>
          <p:cNvSpPr>
            <a:spLocks noGrp="1"/>
          </p:cNvSpPr>
          <p:nvPr>
            <p:ph type="subTitle" idx="1"/>
          </p:nvPr>
        </p:nvSpPr>
        <p:spPr/>
        <p:txBody>
          <a:bodyPr/>
          <a:lstStyle/>
          <a:p>
            <a:r>
              <a:rPr lang="en-US" dirty="0" smtClean="0">
                <a:latin typeface="Castellar" pitchFamily="18" charset="0"/>
              </a:rPr>
              <a:t>By </a:t>
            </a:r>
            <a:r>
              <a:rPr lang="en-US" dirty="0" err="1" smtClean="0">
                <a:latin typeface="Castellar" pitchFamily="18" charset="0"/>
              </a:rPr>
              <a:t>Basant</a:t>
            </a:r>
            <a:r>
              <a:rPr lang="en-US" dirty="0" smtClean="0">
                <a:latin typeface="Castellar" pitchFamily="18" charset="0"/>
              </a:rPr>
              <a:t> Ali</a:t>
            </a:r>
            <a:endParaRPr lang="en-US" dirty="0">
              <a:latin typeface="Castellar" pitchFamily="18" charset="0"/>
            </a:endParaRPr>
          </a:p>
        </p:txBody>
      </p:sp>
      <p:sp>
        <p:nvSpPr>
          <p:cNvPr id="4" name="Footer Placeholder 3"/>
          <p:cNvSpPr>
            <a:spLocks noGrp="1"/>
          </p:cNvSpPr>
          <p:nvPr>
            <p:ph type="ftr" sz="quarter" idx="11"/>
          </p:nvPr>
        </p:nvSpPr>
        <p:spPr/>
        <p:txBody>
          <a:bodyPr/>
          <a:lstStyle/>
          <a:p>
            <a:r>
              <a:rPr lang="en-US" smtClean="0"/>
              <a:t>5/1/2010</a:t>
            </a:r>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9325630"/>
          </a:xfrm>
          <a:prstGeom prst="rect">
            <a:avLst/>
          </a:prstGeom>
          <a:noFill/>
        </p:spPr>
        <p:txBody>
          <a:bodyPr wrap="square" rtlCol="0">
            <a:spAutoFit/>
          </a:bodyPr>
          <a:lstStyle/>
          <a:p>
            <a:pPr>
              <a:lnSpc>
                <a:spcPct val="150000"/>
              </a:lnSpc>
            </a:pPr>
            <a:r>
              <a:rPr lang="en-US" dirty="0" smtClean="0"/>
              <a:t> </a:t>
            </a:r>
            <a:r>
              <a:rPr lang="en-US" sz="2000" dirty="0" smtClean="0"/>
              <a:t>till now we couldn’t see or study any </a:t>
            </a:r>
            <a:r>
              <a:rPr lang="en-US" sz="2000" dirty="0" smtClean="0"/>
              <a:t>real </a:t>
            </a:r>
            <a:r>
              <a:rPr lang="en-US" sz="2000" dirty="0" smtClean="0"/>
              <a:t>aliens ,although  they pretend to see jelly fish on one of the Saturn moons and that there is some creatures on other planets.</a:t>
            </a:r>
          </a:p>
          <a:p>
            <a:pPr>
              <a:lnSpc>
                <a:spcPct val="150000"/>
              </a:lnSpc>
            </a:pPr>
            <a:r>
              <a:rPr lang="en-US" sz="2000" dirty="0" smtClean="0"/>
              <a:t>I don’t know if I will live to see a real alien ,so I decided to  write my thoughts about them as if I wasn’t  there when they come, some one do the searches </a:t>
            </a:r>
            <a:r>
              <a:rPr lang="en-US" sz="2000" dirty="0" smtClean="0"/>
              <a:t>in stead </a:t>
            </a:r>
            <a:r>
              <a:rPr lang="en-US" sz="2000" dirty="0" smtClean="0"/>
              <a:t>….</a:t>
            </a:r>
          </a:p>
          <a:p>
            <a:pPr>
              <a:lnSpc>
                <a:spcPct val="150000"/>
              </a:lnSpc>
            </a:pPr>
            <a:r>
              <a:rPr lang="en-US" sz="2000" dirty="0" smtClean="0"/>
              <a:t>Of course we all know that there are lots of space journeys have failed .These ships had men or other animals on board .We didn’t know for sure where they were gone ,may be they felt on new planet or on a commit that sent them away in the space to some where  they  created new world and adapted with its climate  and nature .</a:t>
            </a:r>
          </a:p>
          <a:p>
            <a:pPr>
              <a:lnSpc>
                <a:spcPct val="150000"/>
              </a:lnSpc>
            </a:pPr>
            <a:r>
              <a:rPr lang="en-US" sz="2000" dirty="0" smtClean="0"/>
              <a:t>We all know that the genome has more than 23% heterochromatic ”nonreactive  genes that doesn’t transcript into proteins” researchers  assured that these genes can </a:t>
            </a:r>
            <a:r>
              <a:rPr lang="en-US" sz="2000" smtClean="0"/>
              <a:t>be </a:t>
            </a:r>
            <a:r>
              <a:rPr lang="en-US" sz="2000" smtClean="0"/>
              <a:t>activated </a:t>
            </a:r>
            <a:r>
              <a:rPr lang="en-US" sz="2000" dirty="0" smtClean="0"/>
              <a:t>under common conditions .</a:t>
            </a:r>
          </a:p>
          <a:p>
            <a:pPr>
              <a:lnSpc>
                <a:spcPct val="150000"/>
              </a:lnSpc>
            </a:pPr>
            <a:r>
              <a:rPr lang="en-US" sz="2000" dirty="0" smtClean="0"/>
              <a:t>So that’s what these search about , if you see a green man  with third eye in his back of head don’t panic just study his genome may be he has the same grandparent as you, the skin color is changeable and as we know there is a position  for </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4708981"/>
          </a:xfrm>
          <a:prstGeom prst="rect">
            <a:avLst/>
          </a:prstGeom>
          <a:noFill/>
        </p:spPr>
        <p:txBody>
          <a:bodyPr wrap="square" rtlCol="0">
            <a:spAutoFit/>
          </a:bodyPr>
          <a:lstStyle/>
          <a:p>
            <a:pPr>
              <a:lnSpc>
                <a:spcPct val="150000"/>
              </a:lnSpc>
            </a:pPr>
            <a:r>
              <a:rPr lang="en-US" sz="2000" dirty="0" smtClean="0"/>
              <a:t>Eye nerve in the back of the head .all these development doesn’t  lead to knew kind but just the  climate and cosmic rays can affect the genome to make the same kind differ in his phenotype not his genotype  that isn’t for the humans only but for any creature lost in space and made up his own life </a:t>
            </a:r>
          </a:p>
          <a:p>
            <a:pPr>
              <a:lnSpc>
                <a:spcPct val="150000"/>
              </a:lnSpc>
              <a:buFont typeface="Wingdings" pitchFamily="2" charset="2"/>
              <a:buChar char="v"/>
            </a:pPr>
            <a:r>
              <a:rPr lang="en-US" sz="2000" dirty="0" smtClean="0"/>
              <a:t>I just want from any one read these  words  to be care if he found an alien. and study his genome ,and compare it to the earth’s creatures , and to know the reasons of changing  heterochromatic to </a:t>
            </a:r>
            <a:r>
              <a:rPr lang="en-US" sz="2000" dirty="0" err="1" smtClean="0"/>
              <a:t>euchromatic</a:t>
            </a:r>
            <a:r>
              <a:rPr lang="en-US" sz="2000" dirty="0" smtClean="0"/>
              <a:t>  genes ..may be that will lead to new century of </a:t>
            </a:r>
            <a:r>
              <a:rPr lang="en-US" sz="2000" smtClean="0"/>
              <a:t>genes study……..</a:t>
            </a:r>
            <a:endParaRPr lang="en-US" sz="2000"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71</TotalTime>
  <Words>345</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Trek</vt:lpstr>
      <vt:lpstr>ALIENS</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ALIENS</dc:title>
  <dc:creator>BASANT</dc:creator>
  <cp:lastModifiedBy>BASANT</cp:lastModifiedBy>
  <cp:revision>5</cp:revision>
  <dcterms:created xsi:type="dcterms:W3CDTF">2010-05-01T15:50:19Z</dcterms:created>
  <dcterms:modified xsi:type="dcterms:W3CDTF">2010-05-03T15:27:42Z</dcterms:modified>
</cp:coreProperties>
</file>